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6858000" cy="9144000"/>
  <p:embeddedFontLst>
    <p:embeddedFont>
      <p:font typeface="Amatic SC"/>
      <p:regular r:id="rId13"/>
      <p:bold r:id="rId14"/>
    </p:embeddedFont>
    <p:embeddedFont>
      <p:font typeface="Source Code Pro"/>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AmaticSC-regular.fntdata"/><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SourceCodePro-regular.fntdata"/><Relationship Id="rId14" Type="http://schemas.openxmlformats.org/officeDocument/2006/relationships/font" Target="fonts/AmaticSC-bold.fntdata"/><Relationship Id="rId16" Type="http://schemas.openxmlformats.org/officeDocument/2006/relationships/font" Target="fonts/SourceCodePro-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61" name="Shape 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73" name="Shape 7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87" name="Shape 8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94" name="Shape 9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p:spPr>
      </p:sp>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9" name="Shape 9"/>
        <p:cNvGrpSpPr/>
        <p:nvPr/>
      </p:nvGrpSpPr>
      <p:grpSpPr>
        <a:xfrm>
          <a:off x="0" y="0"/>
          <a:ext cx="0" cy="0"/>
          <a:chOff x="0" y="0"/>
          <a:chExt cx="0" cy="0"/>
        </a:xfrm>
      </p:grpSpPr>
      <p:sp>
        <p:nvSpPr>
          <p:cNvPr id="10" name="Shape 10"/>
          <p:cNvSpPr/>
          <p:nvPr/>
        </p:nvSpPr>
        <p:spPr>
          <a:xfrm>
            <a:off x="0" y="0"/>
            <a:ext cx="9144000" cy="3429000"/>
          </a:xfrm>
          <a:prstGeom prst="rect">
            <a:avLst/>
          </a:prstGeom>
          <a:solidFill>
            <a:schemeClr val="lt1"/>
          </a:solidFill>
          <a:ln>
            <a:noFill/>
          </a:ln>
        </p:spPr>
        <p:txBody>
          <a:bodyPr anchorCtr="0" anchor="ctr" bIns="91425" lIns="91425" rIns="91425" tIns="91425">
            <a:noAutofit/>
          </a:bodyPr>
          <a:lstStyle/>
          <a:p>
            <a:pPr lvl="0">
              <a:spcBef>
                <a:spcPts val="0"/>
              </a:spcBef>
              <a:buNone/>
            </a:pPr>
            <a:r>
              <a:t/>
            </a:r>
            <a:endParaRPr/>
          </a:p>
        </p:txBody>
      </p:sp>
      <p:sp>
        <p:nvSpPr>
          <p:cNvPr id="11" name="Shape 11"/>
          <p:cNvSpPr txBox="1"/>
          <p:nvPr>
            <p:ph type="ctrTitle"/>
          </p:nvPr>
        </p:nvSpPr>
        <p:spPr>
          <a:xfrm>
            <a:off x="311700" y="392150"/>
            <a:ext cx="8520599" cy="2690399"/>
          </a:xfrm>
          <a:prstGeom prst="rect">
            <a:avLst/>
          </a:prstGeom>
        </p:spPr>
        <p:txBody>
          <a:bodyPr anchorCtr="0" anchor="ctr" bIns="91425" lIns="91425" rIns="91425" tIns="91425"/>
          <a:lstStyle>
            <a:lvl1pPr lvl="0" rtl="0" algn="ctr">
              <a:spcBef>
                <a:spcPts val="0"/>
              </a:spcBef>
              <a:buSzPct val="100000"/>
              <a:defRPr sz="8000"/>
            </a:lvl1pPr>
            <a:lvl2pPr lvl="1" rtl="0" algn="ctr">
              <a:spcBef>
                <a:spcPts val="0"/>
              </a:spcBef>
              <a:buSzPct val="100000"/>
              <a:defRPr sz="8000"/>
            </a:lvl2pPr>
            <a:lvl3pPr lvl="2" rtl="0" algn="ctr">
              <a:spcBef>
                <a:spcPts val="0"/>
              </a:spcBef>
              <a:buSzPct val="100000"/>
              <a:defRPr sz="8000"/>
            </a:lvl3pPr>
            <a:lvl4pPr lvl="3" rtl="0" algn="ctr">
              <a:spcBef>
                <a:spcPts val="0"/>
              </a:spcBef>
              <a:buSzPct val="100000"/>
              <a:defRPr sz="8000"/>
            </a:lvl4pPr>
            <a:lvl5pPr lvl="4" rtl="0" algn="ctr">
              <a:spcBef>
                <a:spcPts val="0"/>
              </a:spcBef>
              <a:buSzPct val="100000"/>
              <a:defRPr sz="8000"/>
            </a:lvl5pPr>
            <a:lvl6pPr lvl="5" rtl="0" algn="ctr">
              <a:spcBef>
                <a:spcPts val="0"/>
              </a:spcBef>
              <a:buSzPct val="100000"/>
              <a:defRPr sz="8000"/>
            </a:lvl6pPr>
            <a:lvl7pPr lvl="6" rtl="0" algn="ctr">
              <a:spcBef>
                <a:spcPts val="0"/>
              </a:spcBef>
              <a:buSzPct val="100000"/>
              <a:defRPr sz="8000"/>
            </a:lvl7pPr>
            <a:lvl8pPr lvl="7" rtl="0" algn="ctr">
              <a:spcBef>
                <a:spcPts val="0"/>
              </a:spcBef>
              <a:buSzPct val="100000"/>
              <a:defRPr sz="8000"/>
            </a:lvl8pPr>
            <a:lvl9pPr lvl="8" rtl="0" algn="ctr">
              <a:spcBef>
                <a:spcPts val="0"/>
              </a:spcBef>
              <a:buSzPct val="100000"/>
              <a:defRPr sz="8000"/>
            </a:lvl9pPr>
          </a:lstStyle>
          <a:p/>
        </p:txBody>
      </p:sp>
      <p:sp>
        <p:nvSpPr>
          <p:cNvPr id="12" name="Shape 12"/>
          <p:cNvSpPr txBox="1"/>
          <p:nvPr>
            <p:ph idx="1" type="subTitle"/>
          </p:nvPr>
        </p:nvSpPr>
        <p:spPr>
          <a:xfrm>
            <a:off x="311700" y="3890400"/>
            <a:ext cx="8520599" cy="706200"/>
          </a:xfrm>
          <a:prstGeom prst="rect">
            <a:avLst/>
          </a:prstGeom>
        </p:spPr>
        <p:txBody>
          <a:bodyPr anchorCtr="0" anchor="ctr" bIns="91425" lIns="91425" rIns="91425" tIns="91425"/>
          <a:lstStyle>
            <a:lvl1pPr lvl="0" rtl="0" algn="ctr">
              <a:lnSpc>
                <a:spcPct val="100000"/>
              </a:lnSpc>
              <a:spcBef>
                <a:spcPts val="0"/>
              </a:spcBef>
              <a:spcAft>
                <a:spcPts val="0"/>
              </a:spcAft>
              <a:buClr>
                <a:schemeClr val="accent1"/>
              </a:buClr>
              <a:buSzPct val="100000"/>
              <a:buNone/>
              <a:defRPr b="1" sz="2100">
                <a:solidFill>
                  <a:schemeClr val="accent1"/>
                </a:solidFill>
              </a:defRPr>
            </a:lvl1pPr>
            <a:lvl2pPr lvl="1" rtl="0" algn="ctr">
              <a:lnSpc>
                <a:spcPct val="100000"/>
              </a:lnSpc>
              <a:spcBef>
                <a:spcPts val="0"/>
              </a:spcBef>
              <a:spcAft>
                <a:spcPts val="0"/>
              </a:spcAft>
              <a:buClr>
                <a:schemeClr val="accent1"/>
              </a:buClr>
              <a:buSzPct val="100000"/>
              <a:buNone/>
              <a:defRPr b="1" sz="2100">
                <a:solidFill>
                  <a:schemeClr val="accent1"/>
                </a:solidFill>
              </a:defRPr>
            </a:lvl2pPr>
            <a:lvl3pPr lvl="2" rtl="0" algn="ctr">
              <a:lnSpc>
                <a:spcPct val="100000"/>
              </a:lnSpc>
              <a:spcBef>
                <a:spcPts val="0"/>
              </a:spcBef>
              <a:spcAft>
                <a:spcPts val="0"/>
              </a:spcAft>
              <a:buClr>
                <a:schemeClr val="accent1"/>
              </a:buClr>
              <a:buSzPct val="100000"/>
              <a:buNone/>
              <a:defRPr b="1" sz="2100">
                <a:solidFill>
                  <a:schemeClr val="accent1"/>
                </a:solidFill>
              </a:defRPr>
            </a:lvl3pPr>
            <a:lvl4pPr lvl="3" rtl="0" algn="ctr">
              <a:lnSpc>
                <a:spcPct val="100000"/>
              </a:lnSpc>
              <a:spcBef>
                <a:spcPts val="0"/>
              </a:spcBef>
              <a:spcAft>
                <a:spcPts val="0"/>
              </a:spcAft>
              <a:buClr>
                <a:schemeClr val="accent1"/>
              </a:buClr>
              <a:buSzPct val="100000"/>
              <a:buNone/>
              <a:defRPr b="1" sz="2100">
                <a:solidFill>
                  <a:schemeClr val="accent1"/>
                </a:solidFill>
              </a:defRPr>
            </a:lvl4pPr>
            <a:lvl5pPr lvl="4" rtl="0" algn="ctr">
              <a:lnSpc>
                <a:spcPct val="100000"/>
              </a:lnSpc>
              <a:spcBef>
                <a:spcPts val="0"/>
              </a:spcBef>
              <a:spcAft>
                <a:spcPts val="0"/>
              </a:spcAft>
              <a:buClr>
                <a:schemeClr val="accent1"/>
              </a:buClr>
              <a:buSzPct val="100000"/>
              <a:buNone/>
              <a:defRPr b="1" sz="2100">
                <a:solidFill>
                  <a:schemeClr val="accent1"/>
                </a:solidFill>
              </a:defRPr>
            </a:lvl5pPr>
            <a:lvl6pPr lvl="5" rtl="0" algn="ctr">
              <a:lnSpc>
                <a:spcPct val="100000"/>
              </a:lnSpc>
              <a:spcBef>
                <a:spcPts val="0"/>
              </a:spcBef>
              <a:spcAft>
                <a:spcPts val="0"/>
              </a:spcAft>
              <a:buClr>
                <a:schemeClr val="accent1"/>
              </a:buClr>
              <a:buSzPct val="100000"/>
              <a:buNone/>
              <a:defRPr b="1" sz="2100">
                <a:solidFill>
                  <a:schemeClr val="accent1"/>
                </a:solidFill>
              </a:defRPr>
            </a:lvl6pPr>
            <a:lvl7pPr lvl="6" rtl="0" algn="ctr">
              <a:lnSpc>
                <a:spcPct val="100000"/>
              </a:lnSpc>
              <a:spcBef>
                <a:spcPts val="0"/>
              </a:spcBef>
              <a:spcAft>
                <a:spcPts val="0"/>
              </a:spcAft>
              <a:buClr>
                <a:schemeClr val="accent1"/>
              </a:buClr>
              <a:buSzPct val="100000"/>
              <a:buNone/>
              <a:defRPr b="1" sz="2100">
                <a:solidFill>
                  <a:schemeClr val="accent1"/>
                </a:solidFill>
              </a:defRPr>
            </a:lvl7pPr>
            <a:lvl8pPr lvl="7" rtl="0" algn="ctr">
              <a:lnSpc>
                <a:spcPct val="100000"/>
              </a:lnSpc>
              <a:spcBef>
                <a:spcPts val="0"/>
              </a:spcBef>
              <a:spcAft>
                <a:spcPts val="0"/>
              </a:spcAft>
              <a:buClr>
                <a:schemeClr val="accent1"/>
              </a:buClr>
              <a:buSzPct val="100000"/>
              <a:buNone/>
              <a:defRPr b="1" sz="2100">
                <a:solidFill>
                  <a:schemeClr val="accent1"/>
                </a:solidFill>
              </a:defRPr>
            </a:lvl8pPr>
            <a:lvl9pPr lvl="8" rtl="0" algn="ctr">
              <a:lnSpc>
                <a:spcPct val="100000"/>
              </a:lnSpc>
              <a:spcBef>
                <a:spcPts val="0"/>
              </a:spcBef>
              <a:spcAft>
                <a:spcPts val="0"/>
              </a:spcAft>
              <a:buClr>
                <a:schemeClr val="accent1"/>
              </a:buClr>
              <a:buSzPct val="100000"/>
              <a:buNone/>
              <a:defRPr b="1" sz="2100">
                <a:solidFill>
                  <a:schemeClr val="accent1"/>
                </a:solidFill>
              </a:defRPr>
            </a:lvl9pPr>
          </a:lstStyle>
          <a:p/>
        </p:txBody>
      </p:sp>
      <p:sp>
        <p:nvSpPr>
          <p:cNvPr id="13" name="Shape 1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6" name="Shape 46"/>
        <p:cNvGrpSpPr/>
        <p:nvPr/>
      </p:nvGrpSpPr>
      <p:grpSpPr>
        <a:xfrm>
          <a:off x="0" y="0"/>
          <a:ext cx="0" cy="0"/>
          <a:chOff x="0" y="0"/>
          <a:chExt cx="0" cy="0"/>
        </a:xfrm>
      </p:grpSpPr>
      <p:sp>
        <p:nvSpPr>
          <p:cNvPr id="47" name="Shape 47"/>
          <p:cNvSpPr txBox="1"/>
          <p:nvPr>
            <p:ph type="title"/>
          </p:nvPr>
        </p:nvSpPr>
        <p:spPr>
          <a:xfrm>
            <a:off x="311700" y="1240275"/>
            <a:ext cx="8520599" cy="1981800"/>
          </a:xfrm>
          <a:prstGeom prst="rect">
            <a:avLst/>
          </a:prstGeom>
        </p:spPr>
        <p:txBody>
          <a:bodyPr anchorCtr="0" anchor="b" bIns="91425" lIns="91425" rIns="91425" tIns="91425"/>
          <a:lstStyle>
            <a:lvl1pPr lvl="0" rtl="0" algn="ctr">
              <a:spcBef>
                <a:spcPts val="0"/>
              </a:spcBef>
              <a:buClr>
                <a:schemeClr val="lt1"/>
              </a:buClr>
              <a:buSzPct val="100000"/>
              <a:defRPr sz="12000">
                <a:solidFill>
                  <a:schemeClr val="lt1"/>
                </a:solidFill>
              </a:defRPr>
            </a:lvl1pPr>
            <a:lvl2pPr lvl="1" rtl="0" algn="ctr">
              <a:spcBef>
                <a:spcPts val="0"/>
              </a:spcBef>
              <a:buClr>
                <a:schemeClr val="lt1"/>
              </a:buClr>
              <a:buSzPct val="100000"/>
              <a:defRPr sz="12000">
                <a:solidFill>
                  <a:schemeClr val="lt1"/>
                </a:solidFill>
              </a:defRPr>
            </a:lvl2pPr>
            <a:lvl3pPr lvl="2" rtl="0" algn="ctr">
              <a:spcBef>
                <a:spcPts val="0"/>
              </a:spcBef>
              <a:buClr>
                <a:schemeClr val="lt1"/>
              </a:buClr>
              <a:buSzPct val="100000"/>
              <a:defRPr sz="12000">
                <a:solidFill>
                  <a:schemeClr val="lt1"/>
                </a:solidFill>
              </a:defRPr>
            </a:lvl3pPr>
            <a:lvl4pPr lvl="3" rtl="0" algn="ctr">
              <a:spcBef>
                <a:spcPts val="0"/>
              </a:spcBef>
              <a:buClr>
                <a:schemeClr val="lt1"/>
              </a:buClr>
              <a:buSzPct val="100000"/>
              <a:defRPr sz="12000">
                <a:solidFill>
                  <a:schemeClr val="lt1"/>
                </a:solidFill>
              </a:defRPr>
            </a:lvl4pPr>
            <a:lvl5pPr lvl="4" rtl="0" algn="ctr">
              <a:spcBef>
                <a:spcPts val="0"/>
              </a:spcBef>
              <a:buClr>
                <a:schemeClr val="lt1"/>
              </a:buClr>
              <a:buSzPct val="100000"/>
              <a:defRPr sz="12000">
                <a:solidFill>
                  <a:schemeClr val="lt1"/>
                </a:solidFill>
              </a:defRPr>
            </a:lvl5pPr>
            <a:lvl6pPr lvl="5" rtl="0" algn="ctr">
              <a:spcBef>
                <a:spcPts val="0"/>
              </a:spcBef>
              <a:buClr>
                <a:schemeClr val="lt1"/>
              </a:buClr>
              <a:buSzPct val="100000"/>
              <a:defRPr sz="12000">
                <a:solidFill>
                  <a:schemeClr val="lt1"/>
                </a:solidFill>
              </a:defRPr>
            </a:lvl6pPr>
            <a:lvl7pPr lvl="6" rtl="0" algn="ctr">
              <a:spcBef>
                <a:spcPts val="0"/>
              </a:spcBef>
              <a:buClr>
                <a:schemeClr val="lt1"/>
              </a:buClr>
              <a:buSzPct val="100000"/>
              <a:defRPr sz="12000">
                <a:solidFill>
                  <a:schemeClr val="lt1"/>
                </a:solidFill>
              </a:defRPr>
            </a:lvl7pPr>
            <a:lvl8pPr lvl="7" rtl="0" algn="ctr">
              <a:spcBef>
                <a:spcPts val="0"/>
              </a:spcBef>
              <a:buClr>
                <a:schemeClr val="lt1"/>
              </a:buClr>
              <a:buSzPct val="100000"/>
              <a:defRPr sz="12000">
                <a:solidFill>
                  <a:schemeClr val="lt1"/>
                </a:solidFill>
              </a:defRPr>
            </a:lvl8pPr>
            <a:lvl9pPr lvl="8" rtl="0" algn="ctr">
              <a:spcBef>
                <a:spcPts val="0"/>
              </a:spcBef>
              <a:buClr>
                <a:schemeClr val="lt1"/>
              </a:buClr>
              <a:buSzPct val="100000"/>
              <a:defRPr sz="12000">
                <a:solidFill>
                  <a:schemeClr val="lt1"/>
                </a:solidFill>
              </a:defRPr>
            </a:lvl9pPr>
          </a:lstStyle>
          <a:p/>
        </p:txBody>
      </p:sp>
      <p:sp>
        <p:nvSpPr>
          <p:cNvPr id="48" name="Shape 48"/>
          <p:cNvSpPr txBox="1"/>
          <p:nvPr>
            <p:ph idx="1" type="body"/>
          </p:nvPr>
        </p:nvSpPr>
        <p:spPr>
          <a:xfrm>
            <a:off x="311700" y="3304625"/>
            <a:ext cx="8520599" cy="1300800"/>
          </a:xfrm>
          <a:prstGeom prst="rect">
            <a:avLst/>
          </a:prstGeom>
        </p:spPr>
        <p:txBody>
          <a:bodyPr anchorCtr="0" anchor="t" bIns="91425" lIns="91425" rIns="91425" tIns="91425"/>
          <a:lstStyle>
            <a:lvl1pPr lvl="0" rtl="0" algn="ctr">
              <a:spcBef>
                <a:spcPts val="0"/>
              </a:spcBef>
              <a:buClr>
                <a:schemeClr val="accent1"/>
              </a:buClr>
              <a:defRPr>
                <a:solidFill>
                  <a:schemeClr val="accent1"/>
                </a:solidFill>
              </a:defRPr>
            </a:lvl1pPr>
            <a:lvl2pPr lvl="1" rtl="0" algn="ctr">
              <a:spcBef>
                <a:spcPts val="0"/>
              </a:spcBef>
              <a:buClr>
                <a:schemeClr val="accent1"/>
              </a:buClr>
              <a:defRPr>
                <a:solidFill>
                  <a:schemeClr val="accent1"/>
                </a:solidFill>
              </a:defRPr>
            </a:lvl2pPr>
            <a:lvl3pPr lvl="2" rtl="0" algn="ctr">
              <a:spcBef>
                <a:spcPts val="0"/>
              </a:spcBef>
              <a:buClr>
                <a:schemeClr val="accent1"/>
              </a:buClr>
              <a:defRPr>
                <a:solidFill>
                  <a:schemeClr val="accent1"/>
                </a:solidFill>
              </a:defRPr>
            </a:lvl3pPr>
            <a:lvl4pPr lvl="3" rtl="0" algn="ctr">
              <a:spcBef>
                <a:spcPts val="0"/>
              </a:spcBef>
              <a:buClr>
                <a:schemeClr val="accent1"/>
              </a:buClr>
              <a:defRPr>
                <a:solidFill>
                  <a:schemeClr val="accent1"/>
                </a:solidFill>
              </a:defRPr>
            </a:lvl4pPr>
            <a:lvl5pPr lvl="4" rtl="0" algn="ctr">
              <a:spcBef>
                <a:spcPts val="0"/>
              </a:spcBef>
              <a:buClr>
                <a:schemeClr val="accent1"/>
              </a:buClr>
              <a:defRPr>
                <a:solidFill>
                  <a:schemeClr val="accent1"/>
                </a:solidFill>
              </a:defRPr>
            </a:lvl5pPr>
            <a:lvl6pPr lvl="5" rtl="0" algn="ctr">
              <a:spcBef>
                <a:spcPts val="0"/>
              </a:spcBef>
              <a:buClr>
                <a:schemeClr val="accent1"/>
              </a:buClr>
              <a:defRPr>
                <a:solidFill>
                  <a:schemeClr val="accent1"/>
                </a:solidFill>
              </a:defRPr>
            </a:lvl6pPr>
            <a:lvl7pPr lvl="6" rtl="0" algn="ctr">
              <a:spcBef>
                <a:spcPts val="0"/>
              </a:spcBef>
              <a:buClr>
                <a:schemeClr val="accent1"/>
              </a:buClr>
              <a:defRPr>
                <a:solidFill>
                  <a:schemeClr val="accent1"/>
                </a:solidFill>
              </a:defRPr>
            </a:lvl7pPr>
            <a:lvl8pPr lvl="7" rtl="0" algn="ctr">
              <a:spcBef>
                <a:spcPts val="0"/>
              </a:spcBef>
              <a:buClr>
                <a:schemeClr val="accent1"/>
              </a:buClr>
              <a:defRPr>
                <a:solidFill>
                  <a:schemeClr val="accent1"/>
                </a:solidFill>
              </a:defRPr>
            </a:lvl8pPr>
            <a:lvl9pPr lvl="8" rtl="0" algn="ctr">
              <a:spcBef>
                <a:spcPts val="0"/>
              </a:spcBef>
              <a:buClr>
                <a:schemeClr val="accent1"/>
              </a:buClr>
              <a:defRPr>
                <a:solidFill>
                  <a:schemeClr val="accent1"/>
                </a:solidFill>
              </a:defRPr>
            </a:lvl9pPr>
          </a:lstStyle>
          <a:p/>
        </p:txBody>
      </p:sp>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0" name="Shape 50"/>
        <p:cNvGrpSpPr/>
        <p:nvPr/>
      </p:nvGrpSpPr>
      <p:grpSpPr>
        <a:xfrm>
          <a:off x="0" y="0"/>
          <a:ext cx="0" cy="0"/>
          <a:chOff x="0" y="0"/>
          <a:chExt cx="0" cy="0"/>
        </a:xfrm>
      </p:grpSpPr>
      <p:sp>
        <p:nvSpPr>
          <p:cNvPr id="51" name="Shape 5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4" name="Shape 14"/>
        <p:cNvGrpSpPr/>
        <p:nvPr/>
      </p:nvGrpSpPr>
      <p:grpSpPr>
        <a:xfrm>
          <a:off x="0" y="0"/>
          <a:ext cx="0" cy="0"/>
          <a:chOff x="0" y="0"/>
          <a:chExt cx="0" cy="0"/>
        </a:xfrm>
      </p:grpSpPr>
      <p:sp>
        <p:nvSpPr>
          <p:cNvPr id="15" name="Shape 15"/>
          <p:cNvSpPr txBox="1"/>
          <p:nvPr>
            <p:ph type="title"/>
          </p:nvPr>
        </p:nvSpPr>
        <p:spPr>
          <a:xfrm>
            <a:off x="2802750" y="802500"/>
            <a:ext cx="3538499" cy="3538499"/>
          </a:xfrm>
          <a:prstGeom prst="rect">
            <a:avLst/>
          </a:prstGeom>
          <a:solidFill>
            <a:srgbClr val="FFFFFF"/>
          </a:solidFill>
        </p:spPr>
        <p:txBody>
          <a:bodyPr anchorCtr="0" anchor="ctr" bIns="91425" lIns="91425" rIns="91425" tIns="91425"/>
          <a:lstStyle>
            <a:lvl1pPr lvl="0" rtl="0" algn="ctr">
              <a:spcBef>
                <a:spcPts val="0"/>
              </a:spcBef>
              <a:buSzPct val="100000"/>
              <a:defRPr sz="4800"/>
            </a:lvl1pPr>
            <a:lvl2pPr lvl="1" rtl="0" algn="ctr">
              <a:spcBef>
                <a:spcPts val="0"/>
              </a:spcBef>
              <a:buSzPct val="100000"/>
              <a:defRPr sz="4800"/>
            </a:lvl2pPr>
            <a:lvl3pPr lvl="2" rtl="0" algn="ctr">
              <a:spcBef>
                <a:spcPts val="0"/>
              </a:spcBef>
              <a:buSzPct val="100000"/>
              <a:defRPr sz="4800"/>
            </a:lvl3pPr>
            <a:lvl4pPr lvl="3" rtl="0" algn="ctr">
              <a:spcBef>
                <a:spcPts val="0"/>
              </a:spcBef>
              <a:buSzPct val="100000"/>
              <a:defRPr sz="4800"/>
            </a:lvl4pPr>
            <a:lvl5pPr lvl="4" rtl="0" algn="ctr">
              <a:spcBef>
                <a:spcPts val="0"/>
              </a:spcBef>
              <a:buSzPct val="100000"/>
              <a:defRPr sz="4800"/>
            </a:lvl5pPr>
            <a:lvl6pPr lvl="5" rtl="0" algn="ctr">
              <a:spcBef>
                <a:spcPts val="0"/>
              </a:spcBef>
              <a:buSzPct val="100000"/>
              <a:defRPr sz="4800"/>
            </a:lvl6pPr>
            <a:lvl7pPr lvl="6" rtl="0" algn="ctr">
              <a:spcBef>
                <a:spcPts val="0"/>
              </a:spcBef>
              <a:buSzPct val="100000"/>
              <a:defRPr sz="4800"/>
            </a:lvl7pPr>
            <a:lvl8pPr lvl="7" rtl="0" algn="ctr">
              <a:spcBef>
                <a:spcPts val="0"/>
              </a:spcBef>
              <a:buSzPct val="100000"/>
              <a:defRPr sz="4800"/>
            </a:lvl8pPr>
            <a:lvl9pPr lvl="8" rtl="0" algn="ctr">
              <a:spcBef>
                <a:spcPts val="0"/>
              </a:spcBef>
              <a:buSzPct val="100000"/>
              <a:defRPr sz="4800"/>
            </a:lvl9pPr>
          </a:lstStyle>
          <a:p/>
        </p:txBody>
      </p:sp>
      <p:sp>
        <p:nvSpPr>
          <p:cNvPr id="16" name="Shape 1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7" name="Shape 17"/>
        <p:cNvGrpSpPr/>
        <p:nvPr/>
      </p:nvGrpSpPr>
      <p:grpSpPr>
        <a:xfrm>
          <a:off x="0" y="0"/>
          <a:ext cx="0" cy="0"/>
          <a:chOff x="0" y="0"/>
          <a:chExt cx="0" cy="0"/>
        </a:xfrm>
      </p:grpSpPr>
      <p:sp>
        <p:nvSpPr>
          <p:cNvPr id="18" name="Shape 18"/>
          <p:cNvSpPr txBox="1"/>
          <p:nvPr>
            <p:ph type="title"/>
          </p:nvPr>
        </p:nvSpPr>
        <p:spPr>
          <a:xfrm>
            <a:off x="311700" y="292850"/>
            <a:ext cx="8520599" cy="800999"/>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9" name="Shape 19"/>
          <p:cNvSpPr txBox="1"/>
          <p:nvPr>
            <p:ph idx="1" type="body"/>
          </p:nvPr>
        </p:nvSpPr>
        <p:spPr>
          <a:xfrm>
            <a:off x="311700" y="1228675"/>
            <a:ext cx="8520599" cy="3340199"/>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0" name="Shape 2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1" name="Shape 21"/>
        <p:cNvGrpSpPr/>
        <p:nvPr/>
      </p:nvGrpSpPr>
      <p:grpSpPr>
        <a:xfrm>
          <a:off x="0" y="0"/>
          <a:ext cx="0" cy="0"/>
          <a:chOff x="0" y="0"/>
          <a:chExt cx="0" cy="0"/>
        </a:xfrm>
      </p:grpSpPr>
      <p:sp>
        <p:nvSpPr>
          <p:cNvPr id="22" name="Shape 22"/>
          <p:cNvSpPr txBox="1"/>
          <p:nvPr>
            <p:ph type="title"/>
          </p:nvPr>
        </p:nvSpPr>
        <p:spPr>
          <a:xfrm>
            <a:off x="311700" y="292850"/>
            <a:ext cx="8520599" cy="800999"/>
          </a:xfrm>
          <a:prstGeom prst="rect">
            <a:avLst/>
          </a:prstGeom>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3" name="Shape 23"/>
          <p:cNvSpPr txBox="1"/>
          <p:nvPr>
            <p:ph idx="1" type="body"/>
          </p:nvPr>
        </p:nvSpPr>
        <p:spPr>
          <a:xfrm>
            <a:off x="311700" y="1228675"/>
            <a:ext cx="3999899" cy="3340199"/>
          </a:xfrm>
          <a:prstGeom prst="rect">
            <a:avLst/>
          </a:prstGeom>
        </p:spPr>
        <p:txBody>
          <a:bodyPr anchorCtr="0" anchor="t" bIns="91425" lIns="91425" rIns="91425" tIns="91425"/>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24" name="Shape 24"/>
          <p:cNvSpPr txBox="1"/>
          <p:nvPr>
            <p:ph idx="2" type="body"/>
          </p:nvPr>
        </p:nvSpPr>
        <p:spPr>
          <a:xfrm>
            <a:off x="4832400" y="1228675"/>
            <a:ext cx="3999899" cy="3340199"/>
          </a:xfrm>
          <a:prstGeom prst="rect">
            <a:avLst/>
          </a:prstGeom>
        </p:spPr>
        <p:txBody>
          <a:bodyPr anchorCtr="0" anchor="t" bIns="91425" lIns="91425" rIns="91425" tIns="91425"/>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25" name="Shape 2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x="0" y="0"/>
          <a:ext cx="0" cy="0"/>
          <a:chOff x="0" y="0"/>
          <a:chExt cx="0" cy="0"/>
        </a:xfrm>
      </p:grpSpPr>
      <p:sp>
        <p:nvSpPr>
          <p:cNvPr id="27" name="Shape 27"/>
          <p:cNvSpPr txBox="1"/>
          <p:nvPr>
            <p:ph type="title"/>
          </p:nvPr>
        </p:nvSpPr>
        <p:spPr>
          <a:xfrm>
            <a:off x="304800" y="309350"/>
            <a:ext cx="8537700" cy="748200"/>
          </a:xfrm>
          <a:prstGeom prst="rect">
            <a:avLst/>
          </a:prstGeom>
        </p:spPr>
        <p:txBody>
          <a:bodyPr anchorCtr="0" anchor="t" bIns="91425" lIns="91425" rIns="91425" tIns="91425"/>
          <a:lstStyle>
            <a:lvl1pPr lvl="0" rtl="0">
              <a:spcBef>
                <a:spcPts val="0"/>
              </a:spcBef>
              <a:buSzPct val="100000"/>
              <a:defRPr sz="4000"/>
            </a:lvl1pPr>
            <a:lvl2pPr lvl="1" rtl="0">
              <a:spcBef>
                <a:spcPts val="0"/>
              </a:spcBef>
              <a:buSzPct val="100000"/>
              <a:defRPr sz="4000"/>
            </a:lvl2pPr>
            <a:lvl3pPr lvl="2" rtl="0">
              <a:spcBef>
                <a:spcPts val="0"/>
              </a:spcBef>
              <a:buSzPct val="100000"/>
              <a:defRPr sz="4000"/>
            </a:lvl3pPr>
            <a:lvl4pPr lvl="3" rtl="0">
              <a:spcBef>
                <a:spcPts val="0"/>
              </a:spcBef>
              <a:buSzPct val="100000"/>
              <a:defRPr sz="4000"/>
            </a:lvl4pPr>
            <a:lvl5pPr lvl="4" rtl="0">
              <a:spcBef>
                <a:spcPts val="0"/>
              </a:spcBef>
              <a:buSzPct val="100000"/>
              <a:defRPr sz="4000"/>
            </a:lvl5pPr>
            <a:lvl6pPr lvl="5" rtl="0">
              <a:spcBef>
                <a:spcPts val="0"/>
              </a:spcBef>
              <a:buSzPct val="100000"/>
              <a:defRPr sz="4000"/>
            </a:lvl6pPr>
            <a:lvl7pPr lvl="6" rtl="0">
              <a:spcBef>
                <a:spcPts val="0"/>
              </a:spcBef>
              <a:buSzPct val="100000"/>
              <a:defRPr sz="4000"/>
            </a:lvl7pPr>
            <a:lvl8pPr lvl="7" rtl="0">
              <a:spcBef>
                <a:spcPts val="0"/>
              </a:spcBef>
              <a:buSzPct val="100000"/>
              <a:defRPr sz="4000"/>
            </a:lvl8pPr>
            <a:lvl9pPr lvl="8" rtl="0">
              <a:spcBef>
                <a:spcPts val="0"/>
              </a:spcBef>
              <a:buSzPct val="100000"/>
              <a:defRPr sz="4000"/>
            </a:lvl9pPr>
          </a:lstStyle>
          <a:p/>
        </p:txBody>
      </p:sp>
      <p:sp>
        <p:nvSpPr>
          <p:cNvPr id="28" name="Shape 2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9" name="Shape 29"/>
        <p:cNvGrpSpPr/>
        <p:nvPr/>
      </p:nvGrpSpPr>
      <p:grpSpPr>
        <a:xfrm>
          <a:off x="0" y="0"/>
          <a:ext cx="0" cy="0"/>
          <a:chOff x="0" y="0"/>
          <a:chExt cx="0" cy="0"/>
        </a:xfrm>
      </p:grpSpPr>
      <p:sp>
        <p:nvSpPr>
          <p:cNvPr id="30" name="Shape 30"/>
          <p:cNvSpPr txBox="1"/>
          <p:nvPr>
            <p:ph type="title"/>
          </p:nvPr>
        </p:nvSpPr>
        <p:spPr>
          <a:xfrm>
            <a:off x="311700" y="555600"/>
            <a:ext cx="2807999" cy="755699"/>
          </a:xfrm>
          <a:prstGeom prst="rect">
            <a:avLst/>
          </a:prstGeom>
        </p:spPr>
        <p:txBody>
          <a:bodyPr anchorCtr="0" anchor="b" bIns="91425" lIns="91425" rIns="91425" tIns="91425"/>
          <a:lstStyle>
            <a:lvl1pPr lvl="0" rtl="0">
              <a:spcBef>
                <a:spcPts val="0"/>
              </a:spcBef>
              <a:buSzPct val="100000"/>
              <a:defRPr sz="3000"/>
            </a:lvl1pPr>
            <a:lvl2pPr lvl="1" rtl="0">
              <a:spcBef>
                <a:spcPts val="0"/>
              </a:spcBef>
              <a:buSzPct val="100000"/>
              <a:defRPr sz="3000"/>
            </a:lvl2pPr>
            <a:lvl3pPr lvl="2" rtl="0">
              <a:spcBef>
                <a:spcPts val="0"/>
              </a:spcBef>
              <a:buSzPct val="100000"/>
              <a:defRPr sz="3000"/>
            </a:lvl3pPr>
            <a:lvl4pPr lvl="3" rtl="0">
              <a:spcBef>
                <a:spcPts val="0"/>
              </a:spcBef>
              <a:buSzPct val="100000"/>
              <a:defRPr sz="3000"/>
            </a:lvl4pPr>
            <a:lvl5pPr lvl="4" rtl="0">
              <a:spcBef>
                <a:spcPts val="0"/>
              </a:spcBef>
              <a:buSzPct val="100000"/>
              <a:defRPr sz="3000"/>
            </a:lvl5pPr>
            <a:lvl6pPr lvl="5" rtl="0">
              <a:spcBef>
                <a:spcPts val="0"/>
              </a:spcBef>
              <a:buSzPct val="100000"/>
              <a:defRPr sz="3000"/>
            </a:lvl6pPr>
            <a:lvl7pPr lvl="6" rtl="0">
              <a:spcBef>
                <a:spcPts val="0"/>
              </a:spcBef>
              <a:buSzPct val="100000"/>
              <a:defRPr sz="3000"/>
            </a:lvl7pPr>
            <a:lvl8pPr lvl="7" rtl="0">
              <a:spcBef>
                <a:spcPts val="0"/>
              </a:spcBef>
              <a:buSzPct val="100000"/>
              <a:defRPr sz="3000"/>
            </a:lvl8pPr>
            <a:lvl9pPr lvl="8" rtl="0">
              <a:spcBef>
                <a:spcPts val="0"/>
              </a:spcBef>
              <a:buSzPct val="100000"/>
              <a:defRPr sz="3000"/>
            </a:lvl9pPr>
          </a:lstStyle>
          <a:p/>
        </p:txBody>
      </p:sp>
      <p:sp>
        <p:nvSpPr>
          <p:cNvPr id="31" name="Shape 31"/>
          <p:cNvSpPr txBox="1"/>
          <p:nvPr>
            <p:ph idx="1" type="body"/>
          </p:nvPr>
        </p:nvSpPr>
        <p:spPr>
          <a:xfrm>
            <a:off x="311700" y="1389600"/>
            <a:ext cx="2807999" cy="3179400"/>
          </a:xfrm>
          <a:prstGeom prst="rect">
            <a:avLst/>
          </a:prstGeom>
        </p:spPr>
        <p:txBody>
          <a:bodyPr anchorCtr="0" anchor="t" bIns="91425" lIns="91425" rIns="91425" tIns="91425"/>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p:txBody>
      </p:sp>
      <p:sp>
        <p:nvSpPr>
          <p:cNvPr id="32" name="Shape 3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accent4"/>
        </a:solidFill>
      </p:bgPr>
    </p:bg>
    <p:spTree>
      <p:nvGrpSpPr>
        <p:cNvPr id="33" name="Shape 33"/>
        <p:cNvGrpSpPr/>
        <p:nvPr/>
      </p:nvGrpSpPr>
      <p:grpSpPr>
        <a:xfrm>
          <a:off x="0" y="0"/>
          <a:ext cx="0" cy="0"/>
          <a:chOff x="0" y="0"/>
          <a:chExt cx="0" cy="0"/>
        </a:xfrm>
      </p:grpSpPr>
      <p:sp>
        <p:nvSpPr>
          <p:cNvPr id="34" name="Shape 34"/>
          <p:cNvSpPr txBox="1"/>
          <p:nvPr>
            <p:ph type="title"/>
          </p:nvPr>
        </p:nvSpPr>
        <p:spPr>
          <a:xfrm>
            <a:off x="490250" y="526350"/>
            <a:ext cx="5618700" cy="4090800"/>
          </a:xfrm>
          <a:prstGeom prst="rect">
            <a:avLst/>
          </a:prstGeom>
        </p:spPr>
        <p:txBody>
          <a:bodyPr anchorCtr="0" anchor="ctr" bIns="91425" lIns="91425" rIns="91425" tIns="91425"/>
          <a:lstStyle>
            <a:lvl1pPr lvl="0" rtl="0">
              <a:spcBef>
                <a:spcPts val="0"/>
              </a:spcBef>
              <a:buClr>
                <a:schemeClr val="lt1"/>
              </a:buClr>
              <a:buSzPct val="100000"/>
              <a:defRPr sz="6000">
                <a:solidFill>
                  <a:schemeClr val="lt1"/>
                </a:solidFill>
              </a:defRPr>
            </a:lvl1pPr>
            <a:lvl2pPr lvl="1" rtl="0">
              <a:spcBef>
                <a:spcPts val="0"/>
              </a:spcBef>
              <a:buClr>
                <a:schemeClr val="lt1"/>
              </a:buClr>
              <a:buSzPct val="100000"/>
              <a:defRPr sz="6000">
                <a:solidFill>
                  <a:schemeClr val="lt1"/>
                </a:solidFill>
              </a:defRPr>
            </a:lvl2pPr>
            <a:lvl3pPr lvl="2" rtl="0">
              <a:spcBef>
                <a:spcPts val="0"/>
              </a:spcBef>
              <a:buClr>
                <a:schemeClr val="lt1"/>
              </a:buClr>
              <a:buSzPct val="100000"/>
              <a:defRPr sz="6000">
                <a:solidFill>
                  <a:schemeClr val="lt1"/>
                </a:solidFill>
              </a:defRPr>
            </a:lvl3pPr>
            <a:lvl4pPr lvl="3" rtl="0">
              <a:spcBef>
                <a:spcPts val="0"/>
              </a:spcBef>
              <a:buClr>
                <a:schemeClr val="lt1"/>
              </a:buClr>
              <a:buSzPct val="100000"/>
              <a:defRPr sz="6000">
                <a:solidFill>
                  <a:schemeClr val="lt1"/>
                </a:solidFill>
              </a:defRPr>
            </a:lvl4pPr>
            <a:lvl5pPr lvl="4" rtl="0">
              <a:spcBef>
                <a:spcPts val="0"/>
              </a:spcBef>
              <a:buClr>
                <a:schemeClr val="lt1"/>
              </a:buClr>
              <a:buSzPct val="100000"/>
              <a:defRPr sz="6000">
                <a:solidFill>
                  <a:schemeClr val="lt1"/>
                </a:solidFill>
              </a:defRPr>
            </a:lvl5pPr>
            <a:lvl6pPr lvl="5" rtl="0">
              <a:spcBef>
                <a:spcPts val="0"/>
              </a:spcBef>
              <a:buClr>
                <a:schemeClr val="lt1"/>
              </a:buClr>
              <a:buSzPct val="100000"/>
              <a:defRPr sz="6000">
                <a:solidFill>
                  <a:schemeClr val="lt1"/>
                </a:solidFill>
              </a:defRPr>
            </a:lvl6pPr>
            <a:lvl7pPr lvl="6" rtl="0">
              <a:spcBef>
                <a:spcPts val="0"/>
              </a:spcBef>
              <a:buClr>
                <a:schemeClr val="lt1"/>
              </a:buClr>
              <a:buSzPct val="100000"/>
              <a:defRPr sz="6000">
                <a:solidFill>
                  <a:schemeClr val="lt1"/>
                </a:solidFill>
              </a:defRPr>
            </a:lvl7pPr>
            <a:lvl8pPr lvl="7" rtl="0">
              <a:spcBef>
                <a:spcPts val="0"/>
              </a:spcBef>
              <a:buClr>
                <a:schemeClr val="lt1"/>
              </a:buClr>
              <a:buSzPct val="100000"/>
              <a:defRPr sz="6000">
                <a:solidFill>
                  <a:schemeClr val="lt1"/>
                </a:solidFill>
              </a:defRPr>
            </a:lvl8pPr>
            <a:lvl9pPr lvl="8" rtl="0">
              <a:spcBef>
                <a:spcPts val="0"/>
              </a:spcBef>
              <a:buClr>
                <a:schemeClr val="lt1"/>
              </a:buClr>
              <a:buSzPct val="100000"/>
              <a:defRPr sz="6000">
                <a:solidFill>
                  <a:schemeClr val="lt1"/>
                </a:solidFill>
              </a:defRPr>
            </a:lvl9pPr>
          </a:lstStyle>
          <a:p/>
        </p:txBody>
      </p:sp>
      <p:sp>
        <p:nvSpPr>
          <p:cNvPr id="35" name="Shape 3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6" name="Shape 36"/>
        <p:cNvGrpSpPr/>
        <p:nvPr/>
      </p:nvGrpSpPr>
      <p:grpSpPr>
        <a:xfrm>
          <a:off x="0" y="0"/>
          <a:ext cx="0" cy="0"/>
          <a:chOff x="0" y="0"/>
          <a:chExt cx="0" cy="0"/>
        </a:xfrm>
      </p:grpSpPr>
      <p:sp>
        <p:nvSpPr>
          <p:cNvPr id="37" name="Shape 37"/>
          <p:cNvSpPr/>
          <p:nvPr/>
        </p:nvSpPr>
        <p:spPr>
          <a:xfrm>
            <a:off x="4572000" y="-25"/>
            <a:ext cx="4572000" cy="5143499"/>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38" name="Shape 38"/>
          <p:cNvCxnSpPr/>
          <p:nvPr/>
        </p:nvCxnSpPr>
        <p:spPr>
          <a:xfrm>
            <a:off x="5029675" y="4495500"/>
            <a:ext cx="468300" cy="0"/>
          </a:xfrm>
          <a:prstGeom prst="straightConnector1">
            <a:avLst/>
          </a:prstGeom>
          <a:noFill/>
          <a:ln cap="flat" cmpd="sng" w="28575">
            <a:solidFill>
              <a:schemeClr val="lt1"/>
            </a:solidFill>
            <a:prstDash val="solid"/>
            <a:round/>
            <a:headEnd len="med" w="med" type="none"/>
            <a:tailEnd len="med" w="med" type="none"/>
          </a:ln>
        </p:spPr>
      </p:cxnSp>
      <p:sp>
        <p:nvSpPr>
          <p:cNvPr id="39" name="Shape 39"/>
          <p:cNvSpPr txBox="1"/>
          <p:nvPr>
            <p:ph type="title"/>
          </p:nvPr>
        </p:nvSpPr>
        <p:spPr>
          <a:xfrm>
            <a:off x="265500" y="1081400"/>
            <a:ext cx="4045199" cy="1710300"/>
          </a:xfrm>
          <a:prstGeom prst="rect">
            <a:avLst/>
          </a:prstGeom>
        </p:spPr>
        <p:txBody>
          <a:bodyPr anchorCtr="0" anchor="b" bIns="91425" lIns="91425" rIns="91425" tIns="91425"/>
          <a:lstStyle>
            <a:lvl1pPr lvl="0" rtl="0" algn="ctr">
              <a:spcBef>
                <a:spcPts val="0"/>
              </a:spcBef>
              <a:buSzPct val="100000"/>
              <a:defRPr sz="5400"/>
            </a:lvl1pPr>
            <a:lvl2pPr lvl="1" rtl="0" algn="ctr">
              <a:spcBef>
                <a:spcPts val="0"/>
              </a:spcBef>
              <a:buSzPct val="100000"/>
              <a:defRPr sz="5400"/>
            </a:lvl2pPr>
            <a:lvl3pPr lvl="2" rtl="0" algn="ctr">
              <a:spcBef>
                <a:spcPts val="0"/>
              </a:spcBef>
              <a:buSzPct val="100000"/>
              <a:defRPr sz="5400"/>
            </a:lvl3pPr>
            <a:lvl4pPr lvl="3" rtl="0" algn="ctr">
              <a:spcBef>
                <a:spcPts val="0"/>
              </a:spcBef>
              <a:buSzPct val="100000"/>
              <a:defRPr sz="5400"/>
            </a:lvl4pPr>
            <a:lvl5pPr lvl="4" rtl="0" algn="ctr">
              <a:spcBef>
                <a:spcPts val="0"/>
              </a:spcBef>
              <a:buSzPct val="100000"/>
              <a:defRPr sz="5400"/>
            </a:lvl5pPr>
            <a:lvl6pPr lvl="5" rtl="0" algn="ctr">
              <a:spcBef>
                <a:spcPts val="0"/>
              </a:spcBef>
              <a:buSzPct val="100000"/>
              <a:defRPr sz="5400"/>
            </a:lvl6pPr>
            <a:lvl7pPr lvl="6" rtl="0" algn="ctr">
              <a:spcBef>
                <a:spcPts val="0"/>
              </a:spcBef>
              <a:buSzPct val="100000"/>
              <a:defRPr sz="5400"/>
            </a:lvl7pPr>
            <a:lvl8pPr lvl="7" rtl="0" algn="ctr">
              <a:spcBef>
                <a:spcPts val="0"/>
              </a:spcBef>
              <a:buSzPct val="100000"/>
              <a:defRPr sz="5400"/>
            </a:lvl8pPr>
            <a:lvl9pPr lvl="8" rtl="0" algn="ctr">
              <a:spcBef>
                <a:spcPts val="0"/>
              </a:spcBef>
              <a:buSzPct val="100000"/>
              <a:defRPr sz="5400"/>
            </a:lvl9pPr>
          </a:lstStyle>
          <a:p/>
        </p:txBody>
      </p:sp>
      <p:sp>
        <p:nvSpPr>
          <p:cNvPr id="40" name="Shape 40"/>
          <p:cNvSpPr txBox="1"/>
          <p:nvPr>
            <p:ph idx="1" type="subTitle"/>
          </p:nvPr>
        </p:nvSpPr>
        <p:spPr>
          <a:xfrm>
            <a:off x="265500" y="2845222"/>
            <a:ext cx="4045199" cy="1345500"/>
          </a:xfrm>
          <a:prstGeom prst="rect">
            <a:avLst/>
          </a:prstGeom>
        </p:spPr>
        <p:txBody>
          <a:bodyPr anchorCtr="0" anchor="t" bIns="91425" lIns="91425" rIns="91425" tIns="91425"/>
          <a:lstStyle>
            <a:lvl1pPr lvl="0" rtl="0" algn="ctr">
              <a:lnSpc>
                <a:spcPct val="100000"/>
              </a:lnSpc>
              <a:spcBef>
                <a:spcPts val="0"/>
              </a:spcBef>
              <a:spcAft>
                <a:spcPts val="0"/>
              </a:spcAft>
              <a:buNone/>
              <a:defRPr/>
            </a:lvl1pPr>
            <a:lvl2pPr lvl="1" rtl="0" algn="ctr">
              <a:lnSpc>
                <a:spcPct val="100000"/>
              </a:lnSpc>
              <a:spcBef>
                <a:spcPts val="0"/>
              </a:spcBef>
              <a:spcAft>
                <a:spcPts val="0"/>
              </a:spcAft>
              <a:buSzPct val="100000"/>
              <a:buNone/>
              <a:defRPr sz="1800"/>
            </a:lvl2pPr>
            <a:lvl3pPr lvl="2" rtl="0" algn="ctr">
              <a:lnSpc>
                <a:spcPct val="100000"/>
              </a:lnSpc>
              <a:spcBef>
                <a:spcPts val="0"/>
              </a:spcBef>
              <a:spcAft>
                <a:spcPts val="0"/>
              </a:spcAft>
              <a:buSzPct val="100000"/>
              <a:buNone/>
              <a:defRPr sz="1800"/>
            </a:lvl3pPr>
            <a:lvl4pPr lvl="3" rtl="0" algn="ctr">
              <a:lnSpc>
                <a:spcPct val="100000"/>
              </a:lnSpc>
              <a:spcBef>
                <a:spcPts val="0"/>
              </a:spcBef>
              <a:spcAft>
                <a:spcPts val="0"/>
              </a:spcAft>
              <a:buSzPct val="100000"/>
              <a:buNone/>
              <a:defRPr sz="1800"/>
            </a:lvl4pPr>
            <a:lvl5pPr lvl="4" rtl="0" algn="ctr">
              <a:lnSpc>
                <a:spcPct val="100000"/>
              </a:lnSpc>
              <a:spcBef>
                <a:spcPts val="0"/>
              </a:spcBef>
              <a:spcAft>
                <a:spcPts val="0"/>
              </a:spcAft>
              <a:buSzPct val="100000"/>
              <a:buNone/>
              <a:defRPr sz="1800"/>
            </a:lvl5pPr>
            <a:lvl6pPr lvl="5" rtl="0" algn="ctr">
              <a:lnSpc>
                <a:spcPct val="100000"/>
              </a:lnSpc>
              <a:spcBef>
                <a:spcPts val="0"/>
              </a:spcBef>
              <a:spcAft>
                <a:spcPts val="0"/>
              </a:spcAft>
              <a:buSzPct val="100000"/>
              <a:buNone/>
              <a:defRPr sz="1800"/>
            </a:lvl6pPr>
            <a:lvl7pPr lvl="6" rtl="0" algn="ctr">
              <a:lnSpc>
                <a:spcPct val="100000"/>
              </a:lnSpc>
              <a:spcBef>
                <a:spcPts val="0"/>
              </a:spcBef>
              <a:spcAft>
                <a:spcPts val="0"/>
              </a:spcAft>
              <a:buSzPct val="100000"/>
              <a:buNone/>
              <a:defRPr sz="1800"/>
            </a:lvl7pPr>
            <a:lvl8pPr lvl="7" rtl="0" algn="ctr">
              <a:lnSpc>
                <a:spcPct val="100000"/>
              </a:lnSpc>
              <a:spcBef>
                <a:spcPts val="0"/>
              </a:spcBef>
              <a:spcAft>
                <a:spcPts val="0"/>
              </a:spcAft>
              <a:buSzPct val="100000"/>
              <a:buNone/>
              <a:defRPr sz="1800"/>
            </a:lvl8pPr>
            <a:lvl9pPr lvl="8" rtl="0" algn="ctr">
              <a:lnSpc>
                <a:spcPct val="100000"/>
              </a:lnSpc>
              <a:spcBef>
                <a:spcPts val="0"/>
              </a:spcBef>
              <a:spcAft>
                <a:spcPts val="0"/>
              </a:spcAft>
              <a:buSzPct val="100000"/>
              <a:buNone/>
              <a:defRPr sz="1800"/>
            </a:lvl9pPr>
          </a:lstStyle>
          <a:p/>
        </p:txBody>
      </p:sp>
      <p:sp>
        <p:nvSpPr>
          <p:cNvPr id="41" name="Shape 41"/>
          <p:cNvSpPr txBox="1"/>
          <p:nvPr>
            <p:ph idx="2" type="body"/>
          </p:nvPr>
        </p:nvSpPr>
        <p:spPr>
          <a:xfrm>
            <a:off x="4939500" y="724200"/>
            <a:ext cx="3837000" cy="3695099"/>
          </a:xfrm>
          <a:prstGeom prst="rect">
            <a:avLst/>
          </a:prstGeom>
        </p:spPr>
        <p:txBody>
          <a:bodyPr anchorCtr="0" anchor="ctr" bIns="91425" lIns="91425" rIns="91425" tIns="91425"/>
          <a:lstStyle>
            <a:lvl1pPr lvl="0" rtl="0">
              <a:spcBef>
                <a:spcPts val="0"/>
              </a:spcBef>
              <a:buClr>
                <a:schemeClr val="accent1"/>
              </a:buClr>
              <a:defRPr>
                <a:solidFill>
                  <a:schemeClr val="accent1"/>
                </a:solidFill>
              </a:defRPr>
            </a:lvl1pPr>
            <a:lvl2pPr lvl="1" rtl="0">
              <a:spcBef>
                <a:spcPts val="0"/>
              </a:spcBef>
              <a:buClr>
                <a:schemeClr val="accent1"/>
              </a:buClr>
              <a:defRPr>
                <a:solidFill>
                  <a:schemeClr val="accent1"/>
                </a:solidFill>
              </a:defRPr>
            </a:lvl2pPr>
            <a:lvl3pPr lvl="2" rtl="0">
              <a:spcBef>
                <a:spcPts val="0"/>
              </a:spcBef>
              <a:buClr>
                <a:schemeClr val="accent1"/>
              </a:buClr>
              <a:defRPr>
                <a:solidFill>
                  <a:schemeClr val="accent1"/>
                </a:solidFill>
              </a:defRPr>
            </a:lvl3pPr>
            <a:lvl4pPr lvl="3" rtl="0">
              <a:spcBef>
                <a:spcPts val="0"/>
              </a:spcBef>
              <a:buClr>
                <a:schemeClr val="accent1"/>
              </a:buClr>
              <a:defRPr>
                <a:solidFill>
                  <a:schemeClr val="accent1"/>
                </a:solidFill>
              </a:defRPr>
            </a:lvl4pPr>
            <a:lvl5pPr lvl="4" rtl="0">
              <a:spcBef>
                <a:spcPts val="0"/>
              </a:spcBef>
              <a:buClr>
                <a:schemeClr val="accent1"/>
              </a:buClr>
              <a:defRPr>
                <a:solidFill>
                  <a:schemeClr val="accent1"/>
                </a:solidFill>
              </a:defRPr>
            </a:lvl5pPr>
            <a:lvl6pPr lvl="5" rtl="0">
              <a:spcBef>
                <a:spcPts val="0"/>
              </a:spcBef>
              <a:buClr>
                <a:schemeClr val="accent1"/>
              </a:buClr>
              <a:defRPr>
                <a:solidFill>
                  <a:schemeClr val="accent1"/>
                </a:solidFill>
              </a:defRPr>
            </a:lvl6pPr>
            <a:lvl7pPr lvl="6" rtl="0">
              <a:spcBef>
                <a:spcPts val="0"/>
              </a:spcBef>
              <a:buClr>
                <a:schemeClr val="accent1"/>
              </a:buClr>
              <a:defRPr>
                <a:solidFill>
                  <a:schemeClr val="accent1"/>
                </a:solidFill>
              </a:defRPr>
            </a:lvl7pPr>
            <a:lvl8pPr lvl="7" rtl="0">
              <a:spcBef>
                <a:spcPts val="0"/>
              </a:spcBef>
              <a:buClr>
                <a:schemeClr val="accent1"/>
              </a:buClr>
              <a:defRPr>
                <a:solidFill>
                  <a:schemeClr val="accent1"/>
                </a:solidFill>
              </a:defRPr>
            </a:lvl8pPr>
            <a:lvl9pPr lvl="8" rtl="0">
              <a:spcBef>
                <a:spcPts val="0"/>
              </a:spcBef>
              <a:buClr>
                <a:schemeClr val="accent1"/>
              </a:buClr>
              <a:defRPr>
                <a:solidFill>
                  <a:schemeClr val="accent1"/>
                </a:solidFill>
              </a:defRPr>
            </a:lvl9pPr>
          </a:lstStyle>
          <a:p/>
        </p:txBody>
      </p:sp>
      <p:sp>
        <p:nvSpPr>
          <p:cNvPr id="42" name="Shape 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3" name="Shape 43"/>
        <p:cNvGrpSpPr/>
        <p:nvPr/>
      </p:nvGrpSpPr>
      <p:grpSpPr>
        <a:xfrm>
          <a:off x="0" y="0"/>
          <a:ext cx="0" cy="0"/>
          <a:chOff x="0" y="0"/>
          <a:chExt cx="0" cy="0"/>
        </a:xfrm>
      </p:grpSpPr>
      <p:sp>
        <p:nvSpPr>
          <p:cNvPr id="44" name="Shape 44"/>
          <p:cNvSpPr txBox="1"/>
          <p:nvPr>
            <p:ph idx="1" type="body"/>
          </p:nvPr>
        </p:nvSpPr>
        <p:spPr>
          <a:xfrm>
            <a:off x="319500" y="4230575"/>
            <a:ext cx="5998800" cy="598799"/>
          </a:xfrm>
          <a:prstGeom prst="rect">
            <a:avLst/>
          </a:prstGeom>
        </p:spPr>
        <p:txBody>
          <a:bodyPr anchorCtr="0" anchor="ctr" bIns="91425" lIns="91425" rIns="91425" tIns="91425"/>
          <a:lstStyle>
            <a:lvl1pPr lvl="0" rtl="0">
              <a:lnSpc>
                <a:spcPct val="100000"/>
              </a:lnSpc>
              <a:spcBef>
                <a:spcPts val="0"/>
              </a:spcBef>
              <a:spcAft>
                <a:spcPts val="0"/>
              </a:spcAft>
              <a:buClr>
                <a:schemeClr val="accent1"/>
              </a:buClr>
              <a:buSzPct val="100000"/>
              <a:buFont typeface="Amatic SC"/>
              <a:buNone/>
              <a:defRPr b="1" sz="2400">
                <a:solidFill>
                  <a:schemeClr val="accent1"/>
                </a:solidFill>
                <a:latin typeface="Amatic SC"/>
                <a:ea typeface="Amatic SC"/>
                <a:cs typeface="Amatic SC"/>
                <a:sym typeface="Amatic SC"/>
              </a:defRPr>
            </a:lvl1pPr>
          </a:lstStyle>
          <a:p/>
        </p:txBody>
      </p:sp>
      <p:sp>
        <p:nvSpPr>
          <p:cNvPr id="45" name="Shape 4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292850"/>
            <a:ext cx="8520599" cy="800999"/>
          </a:xfrm>
          <a:prstGeom prst="rect">
            <a:avLst/>
          </a:prstGeom>
          <a:noFill/>
          <a:ln>
            <a:noFill/>
          </a:ln>
        </p:spPr>
        <p:txBody>
          <a:bodyPr anchorCtr="0" anchor="t" bIns="91425" lIns="91425" rIns="91425" tIns="91425"/>
          <a:lstStyle>
            <a:lvl1pPr lvl="0"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1pPr>
            <a:lvl2pPr lvl="1"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2pPr>
            <a:lvl3pPr lvl="2"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3pPr>
            <a:lvl4pPr lvl="3"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4pPr>
            <a:lvl5pPr lvl="4"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5pPr>
            <a:lvl6pPr lvl="5"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6pPr>
            <a:lvl7pPr lvl="6"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7pPr>
            <a:lvl8pPr lvl="7"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8pPr>
            <a:lvl9pPr lvl="8" rtl="0">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9pPr>
          </a:lstStyle>
          <a:p/>
        </p:txBody>
      </p:sp>
      <p:sp>
        <p:nvSpPr>
          <p:cNvPr id="7" name="Shape 7"/>
          <p:cNvSpPr txBox="1"/>
          <p:nvPr>
            <p:ph idx="1" type="body"/>
          </p:nvPr>
        </p:nvSpPr>
        <p:spPr>
          <a:xfrm>
            <a:off x="311700" y="1228675"/>
            <a:ext cx="8520599" cy="3340199"/>
          </a:xfrm>
          <a:prstGeom prst="rect">
            <a:avLst/>
          </a:prstGeom>
          <a:noFill/>
          <a:ln>
            <a:noFill/>
          </a:ln>
        </p:spPr>
        <p:txBody>
          <a:bodyPr anchorCtr="0" anchor="t" bIns="91425" lIns="91425" rIns="91425" tIns="91425"/>
          <a:lstStyle>
            <a:lvl1pPr lvl="0" rt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rtl="0">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rtl="0" algn="r">
              <a:spcBef>
                <a:spcPts val="0"/>
              </a:spcBef>
              <a:buNone/>
            </a:pPr>
            <a:fld id="{00000000-1234-1234-1234-123412341234}" type="slidenum">
              <a:rPr lang="en" sz="1000">
                <a:solidFill>
                  <a:schemeClr val="accent1"/>
                </a:solidFill>
                <a:latin typeface="Source Code Pro"/>
                <a:ea typeface="Source Code Pro"/>
                <a:cs typeface="Source Code Pro"/>
                <a:sym typeface="Source Code Pr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0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0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0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0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0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0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x="0" y="0"/>
          <a:ext cx="0" cy="0"/>
          <a:chOff x="0" y="0"/>
          <a:chExt cx="0" cy="0"/>
        </a:xfrm>
      </p:grpSpPr>
      <p:sp>
        <p:nvSpPr>
          <p:cNvPr id="56" name="Shape 56"/>
          <p:cNvSpPr txBox="1"/>
          <p:nvPr>
            <p:ph idx="1" type="subTitle"/>
          </p:nvPr>
        </p:nvSpPr>
        <p:spPr>
          <a:xfrm>
            <a:off x="311700" y="4339325"/>
            <a:ext cx="8520599" cy="706200"/>
          </a:xfrm>
          <a:prstGeom prst="rect">
            <a:avLst/>
          </a:prstGeom>
        </p:spPr>
        <p:txBody>
          <a:bodyPr anchorCtr="0" anchor="ctr" bIns="91425" lIns="91425" rIns="91425" tIns="91425">
            <a:noAutofit/>
          </a:bodyPr>
          <a:lstStyle/>
          <a:p>
            <a:pPr lvl="0">
              <a:spcBef>
                <a:spcPts val="0"/>
              </a:spcBef>
              <a:buNone/>
            </a:pPr>
            <a:r>
              <a:rPr lang="en" sz="1800">
                <a:solidFill>
                  <a:schemeClr val="dk2"/>
                </a:solidFill>
              </a:rPr>
              <a:t>Bridget Harrington, Kara Vitale, David Wieczorek</a:t>
            </a:r>
          </a:p>
        </p:txBody>
      </p:sp>
      <p:pic>
        <p:nvPicPr>
          <p:cNvPr id="57" name="Shape 57"/>
          <p:cNvPicPr preferRelativeResize="0"/>
          <p:nvPr/>
        </p:nvPicPr>
        <p:blipFill>
          <a:blip r:embed="rId3">
            <a:alphaModFix/>
          </a:blip>
          <a:stretch>
            <a:fillRect/>
          </a:stretch>
        </p:blipFill>
        <p:spPr>
          <a:xfrm>
            <a:off x="1" y="0"/>
            <a:ext cx="9143999" cy="3356599"/>
          </a:xfrm>
          <a:prstGeom prst="rect">
            <a:avLst/>
          </a:prstGeom>
          <a:noFill/>
          <a:ln>
            <a:noFill/>
          </a:ln>
        </p:spPr>
      </p:pic>
      <p:sp>
        <p:nvSpPr>
          <p:cNvPr id="58" name="Shape 58"/>
          <p:cNvSpPr txBox="1"/>
          <p:nvPr>
            <p:ph type="ctrTitle"/>
          </p:nvPr>
        </p:nvSpPr>
        <p:spPr>
          <a:xfrm>
            <a:off x="438200" y="2727425"/>
            <a:ext cx="8520599" cy="2690399"/>
          </a:xfrm>
          <a:prstGeom prst="rect">
            <a:avLst/>
          </a:prstGeom>
        </p:spPr>
        <p:txBody>
          <a:bodyPr anchorCtr="0" anchor="ctr" bIns="91425" lIns="91425" rIns="91425" tIns="91425">
            <a:noAutofit/>
          </a:bodyPr>
          <a:lstStyle/>
          <a:p>
            <a:pPr lvl="0">
              <a:spcBef>
                <a:spcPts val="0"/>
              </a:spcBef>
              <a:buNone/>
            </a:pPr>
            <a:r>
              <a:rPr lang="en">
                <a:solidFill>
                  <a:schemeClr val="dk2"/>
                </a:solidFill>
              </a:rPr>
              <a:t>Smart Garden</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title"/>
          </p:nvPr>
        </p:nvSpPr>
        <p:spPr>
          <a:xfrm>
            <a:off x="2437075" y="802500"/>
            <a:ext cx="4399500" cy="3538499"/>
          </a:xfrm>
          <a:prstGeom prst="rect">
            <a:avLst/>
          </a:prstGeom>
        </p:spPr>
        <p:txBody>
          <a:bodyPr anchorCtr="0" anchor="ctr" bIns="91425" lIns="91425" rIns="91425" tIns="91425">
            <a:noAutofit/>
          </a:bodyPr>
          <a:lstStyle/>
          <a:p>
            <a:pPr lvl="0">
              <a:spcBef>
                <a:spcPts val="0"/>
              </a:spcBef>
              <a:buNone/>
            </a:pPr>
            <a:r>
              <a:rPr lang="en"/>
              <a:t>Any Green Thumbs? How do You keep a Successful  Garden when you’re too busy to keep checking on it?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x="0" y="0"/>
          <a:ext cx="0" cy="0"/>
          <a:chOff x="0" y="0"/>
          <a:chExt cx="0" cy="0"/>
        </a:xfrm>
      </p:grpSpPr>
      <p:sp>
        <p:nvSpPr>
          <p:cNvPr id="68" name="Shape 68"/>
          <p:cNvSpPr txBox="1"/>
          <p:nvPr>
            <p:ph type="title"/>
          </p:nvPr>
        </p:nvSpPr>
        <p:spPr>
          <a:xfrm>
            <a:off x="478450" y="614325"/>
            <a:ext cx="8520599" cy="800999"/>
          </a:xfrm>
          <a:prstGeom prst="rect">
            <a:avLst/>
          </a:prstGeom>
        </p:spPr>
        <p:txBody>
          <a:bodyPr anchorCtr="0" anchor="t" bIns="91425" lIns="91425" rIns="91425" tIns="91425">
            <a:noAutofit/>
          </a:bodyPr>
          <a:lstStyle/>
          <a:p>
            <a:pPr lvl="0">
              <a:spcBef>
                <a:spcPts val="0"/>
              </a:spcBef>
              <a:buNone/>
            </a:pPr>
            <a:r>
              <a:rPr lang="en">
                <a:solidFill>
                  <a:schemeClr val="dk2"/>
                </a:solidFill>
              </a:rPr>
              <a:t>With our Smart Garden!</a:t>
            </a:r>
          </a:p>
        </p:txBody>
      </p:sp>
      <p:sp>
        <p:nvSpPr>
          <p:cNvPr id="69" name="Shape 69"/>
          <p:cNvSpPr txBox="1"/>
          <p:nvPr>
            <p:ph idx="1" type="body"/>
          </p:nvPr>
        </p:nvSpPr>
        <p:spPr>
          <a:xfrm>
            <a:off x="375850" y="1844375"/>
            <a:ext cx="4639499" cy="1657199"/>
          </a:xfrm>
          <a:prstGeom prst="rect">
            <a:avLst/>
          </a:prstGeom>
        </p:spPr>
        <p:txBody>
          <a:bodyPr anchorCtr="0" anchor="t" bIns="91425" lIns="91425" rIns="91425" tIns="91425">
            <a:noAutofit/>
          </a:bodyPr>
          <a:lstStyle/>
          <a:p>
            <a:pPr lvl="0">
              <a:spcBef>
                <a:spcPts val="0"/>
              </a:spcBef>
              <a:buNone/>
            </a:pPr>
            <a:r>
              <a:rPr lang="en"/>
              <a:t>The smart garden would detect and display moisture and UV statistics for a successful garden!</a:t>
            </a:r>
          </a:p>
        </p:txBody>
      </p:sp>
      <p:pic>
        <p:nvPicPr>
          <p:cNvPr id="70" name="Shape 70"/>
          <p:cNvPicPr preferRelativeResize="0"/>
          <p:nvPr/>
        </p:nvPicPr>
        <p:blipFill>
          <a:blip r:embed="rId3">
            <a:alphaModFix/>
          </a:blip>
          <a:stretch>
            <a:fillRect/>
          </a:stretch>
        </p:blipFill>
        <p:spPr>
          <a:xfrm>
            <a:off x="5191673" y="614325"/>
            <a:ext cx="2942226" cy="3914825"/>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311700" y="292850"/>
            <a:ext cx="8520599" cy="800999"/>
          </a:xfrm>
          <a:prstGeom prst="rect">
            <a:avLst/>
          </a:prstGeom>
        </p:spPr>
        <p:txBody>
          <a:bodyPr anchorCtr="0" anchor="t" bIns="91425" lIns="91425" rIns="91425" tIns="91425">
            <a:noAutofit/>
          </a:bodyPr>
          <a:lstStyle/>
          <a:p>
            <a:pPr lvl="0">
              <a:spcBef>
                <a:spcPts val="0"/>
              </a:spcBef>
              <a:buNone/>
            </a:pPr>
            <a:r>
              <a:rPr lang="en">
                <a:solidFill>
                  <a:schemeClr val="dk2"/>
                </a:solidFill>
              </a:rPr>
              <a:t>Proposed Solution:</a:t>
            </a:r>
          </a:p>
        </p:txBody>
      </p:sp>
      <p:sp>
        <p:nvSpPr>
          <p:cNvPr id="76" name="Shape 76"/>
          <p:cNvSpPr txBox="1"/>
          <p:nvPr>
            <p:ph idx="2" type="body"/>
          </p:nvPr>
        </p:nvSpPr>
        <p:spPr>
          <a:xfrm>
            <a:off x="311700" y="1573900"/>
            <a:ext cx="5505899" cy="3340199"/>
          </a:xfrm>
          <a:prstGeom prst="rect">
            <a:avLst/>
          </a:prstGeom>
        </p:spPr>
        <p:txBody>
          <a:bodyPr anchorCtr="0" anchor="t" bIns="91425" lIns="91425" rIns="91425" tIns="91425">
            <a:noAutofit/>
          </a:bodyPr>
          <a:lstStyle/>
          <a:p>
            <a:pPr lvl="0" rtl="0">
              <a:spcBef>
                <a:spcPts val="0"/>
              </a:spcBef>
              <a:buNone/>
            </a:pPr>
            <a:r>
              <a:rPr lang="en"/>
              <a:t>A solar charged device that sticks into the garden. It will send data from moisture and UV sensors and send that to an app on your phone. The app will send alerts at critical points (i.e. under/over watering). The app will also be able to provide a picture of the current state of the garden if requested. </a:t>
            </a:r>
          </a:p>
        </p:txBody>
      </p:sp>
      <p:pic>
        <p:nvPicPr>
          <p:cNvPr id="77" name="Shape 77"/>
          <p:cNvPicPr preferRelativeResize="0"/>
          <p:nvPr/>
        </p:nvPicPr>
        <p:blipFill>
          <a:blip r:embed="rId3">
            <a:alphaModFix/>
          </a:blip>
          <a:stretch>
            <a:fillRect/>
          </a:stretch>
        </p:blipFill>
        <p:spPr>
          <a:xfrm>
            <a:off x="6246578" y="1180075"/>
            <a:ext cx="2369425" cy="30211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311700" y="555600"/>
            <a:ext cx="2807999" cy="755699"/>
          </a:xfrm>
          <a:prstGeom prst="rect">
            <a:avLst/>
          </a:prstGeom>
        </p:spPr>
        <p:txBody>
          <a:bodyPr anchorCtr="0" anchor="b" bIns="91425" lIns="91425" rIns="91425" tIns="91425">
            <a:noAutofit/>
          </a:bodyPr>
          <a:lstStyle/>
          <a:p>
            <a:pPr lvl="0">
              <a:spcBef>
                <a:spcPts val="0"/>
              </a:spcBef>
              <a:buNone/>
            </a:pPr>
            <a:r>
              <a:rPr lang="en">
                <a:solidFill>
                  <a:schemeClr val="dk2"/>
                </a:solidFill>
              </a:rPr>
              <a:t>Demonstrated Features:</a:t>
            </a:r>
          </a:p>
        </p:txBody>
      </p:sp>
      <p:sp>
        <p:nvSpPr>
          <p:cNvPr id="83" name="Shape 83"/>
          <p:cNvSpPr txBox="1"/>
          <p:nvPr>
            <p:ph idx="1" type="body"/>
          </p:nvPr>
        </p:nvSpPr>
        <p:spPr>
          <a:xfrm>
            <a:off x="311700" y="1458200"/>
            <a:ext cx="4682399" cy="3179400"/>
          </a:xfrm>
          <a:prstGeom prst="rect">
            <a:avLst/>
          </a:prstGeom>
        </p:spPr>
        <p:txBody>
          <a:bodyPr anchorCtr="0" anchor="t" bIns="91425" lIns="91425" rIns="91425" tIns="91425">
            <a:noAutofit/>
          </a:bodyPr>
          <a:lstStyle/>
          <a:p>
            <a:pPr indent="-323850" lvl="0" marL="457200" rtl="0">
              <a:lnSpc>
                <a:spcPct val="150000"/>
              </a:lnSpc>
              <a:spcBef>
                <a:spcPts val="0"/>
              </a:spcBef>
              <a:spcAft>
                <a:spcPts val="900"/>
              </a:spcAft>
              <a:buClr>
                <a:srgbClr val="000000"/>
              </a:buClr>
              <a:buSzPct val="100000"/>
            </a:pPr>
            <a:r>
              <a:rPr lang="en" sz="1500">
                <a:solidFill>
                  <a:srgbClr val="000000"/>
                </a:solidFill>
              </a:rPr>
              <a:t>Moisture Detection </a:t>
            </a:r>
          </a:p>
          <a:p>
            <a:pPr indent="-323850" lvl="0" marL="457200" rtl="0">
              <a:lnSpc>
                <a:spcPct val="150000"/>
              </a:lnSpc>
              <a:spcBef>
                <a:spcPts val="0"/>
              </a:spcBef>
              <a:spcAft>
                <a:spcPts val="900"/>
              </a:spcAft>
              <a:buClr>
                <a:srgbClr val="000000"/>
              </a:buClr>
              <a:buSzPct val="100000"/>
            </a:pPr>
            <a:r>
              <a:rPr lang="en" sz="1500">
                <a:solidFill>
                  <a:srgbClr val="000000"/>
                </a:solidFill>
              </a:rPr>
              <a:t>Solar Charging</a:t>
            </a:r>
          </a:p>
          <a:p>
            <a:pPr indent="-323850" lvl="0" marL="457200" rtl="0">
              <a:lnSpc>
                <a:spcPct val="150000"/>
              </a:lnSpc>
              <a:spcBef>
                <a:spcPts val="0"/>
              </a:spcBef>
              <a:spcAft>
                <a:spcPts val="900"/>
              </a:spcAft>
              <a:buClr>
                <a:srgbClr val="000000"/>
              </a:buClr>
              <a:buSzPct val="100000"/>
            </a:pPr>
            <a:r>
              <a:rPr lang="en" sz="1500">
                <a:solidFill>
                  <a:srgbClr val="000000"/>
                </a:solidFill>
              </a:rPr>
              <a:t>Multi Plant Use </a:t>
            </a:r>
          </a:p>
          <a:p>
            <a:pPr indent="-323850" lvl="0" marL="457200" rtl="0">
              <a:lnSpc>
                <a:spcPct val="150000"/>
              </a:lnSpc>
              <a:spcBef>
                <a:spcPts val="0"/>
              </a:spcBef>
              <a:spcAft>
                <a:spcPts val="900"/>
              </a:spcAft>
              <a:buClr>
                <a:srgbClr val="000000"/>
              </a:buClr>
              <a:buSzPct val="100000"/>
            </a:pPr>
            <a:r>
              <a:rPr lang="en" sz="1500">
                <a:solidFill>
                  <a:srgbClr val="000000"/>
                </a:solidFill>
              </a:rPr>
              <a:t>UV Exposure Tracking </a:t>
            </a:r>
          </a:p>
          <a:p>
            <a:pPr indent="-323850" lvl="0" marL="457200" rtl="0">
              <a:lnSpc>
                <a:spcPct val="150000"/>
              </a:lnSpc>
              <a:spcBef>
                <a:spcPts val="0"/>
              </a:spcBef>
              <a:spcAft>
                <a:spcPts val="900"/>
              </a:spcAft>
              <a:buClr>
                <a:srgbClr val="000000"/>
              </a:buClr>
              <a:buSzPct val="100000"/>
            </a:pPr>
            <a:r>
              <a:rPr lang="en" sz="1500">
                <a:solidFill>
                  <a:srgbClr val="000000"/>
                </a:solidFill>
              </a:rPr>
              <a:t>“Garden View”</a:t>
            </a:r>
          </a:p>
          <a:p>
            <a:pPr indent="-323850" lvl="0" marL="457200" rtl="0">
              <a:lnSpc>
                <a:spcPct val="150000"/>
              </a:lnSpc>
              <a:spcBef>
                <a:spcPts val="0"/>
              </a:spcBef>
              <a:spcAft>
                <a:spcPts val="900"/>
              </a:spcAft>
              <a:buClr>
                <a:srgbClr val="000000"/>
              </a:buClr>
              <a:buSzPct val="100000"/>
            </a:pPr>
            <a:r>
              <a:rPr lang="en" sz="1500">
                <a:solidFill>
                  <a:srgbClr val="000000"/>
                </a:solidFill>
              </a:rPr>
              <a:t>Communication to an App </a:t>
            </a:r>
          </a:p>
          <a:p>
            <a:pPr indent="-323850" lvl="0" marL="457200" rtl="0">
              <a:lnSpc>
                <a:spcPct val="150000"/>
              </a:lnSpc>
              <a:spcBef>
                <a:spcPts val="0"/>
              </a:spcBef>
              <a:spcAft>
                <a:spcPts val="900"/>
              </a:spcAft>
              <a:buClr>
                <a:srgbClr val="000000"/>
              </a:buClr>
              <a:buSzPct val="100000"/>
            </a:pPr>
            <a:r>
              <a:rPr lang="en" sz="1500">
                <a:solidFill>
                  <a:srgbClr val="000000"/>
                </a:solidFill>
              </a:rPr>
              <a:t>User Alerts at Critical Levels</a:t>
            </a:r>
          </a:p>
          <a:p>
            <a:pPr lvl="0">
              <a:spcBef>
                <a:spcPts val="0"/>
              </a:spcBef>
              <a:buNone/>
            </a:pPr>
            <a:r>
              <a:t/>
            </a:r>
            <a:endParaRPr/>
          </a:p>
        </p:txBody>
      </p:sp>
      <p:pic>
        <p:nvPicPr>
          <p:cNvPr id="84" name="Shape 84"/>
          <p:cNvPicPr preferRelativeResize="0"/>
          <p:nvPr/>
        </p:nvPicPr>
        <p:blipFill>
          <a:blip r:embed="rId3">
            <a:alphaModFix/>
          </a:blip>
          <a:stretch>
            <a:fillRect/>
          </a:stretch>
        </p:blipFill>
        <p:spPr>
          <a:xfrm>
            <a:off x="4760975" y="1311300"/>
            <a:ext cx="3729249" cy="2796925"/>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type="title"/>
          </p:nvPr>
        </p:nvSpPr>
        <p:spPr>
          <a:xfrm>
            <a:off x="612400" y="111225"/>
            <a:ext cx="6678900" cy="1049100"/>
          </a:xfrm>
          <a:prstGeom prst="rect">
            <a:avLst/>
          </a:prstGeom>
          <a:solidFill>
            <a:schemeClr val="lt1"/>
          </a:solidFill>
          <a:ln>
            <a:noFill/>
          </a:ln>
        </p:spPr>
        <p:txBody>
          <a:bodyPr anchorCtr="0" anchor="b" bIns="91425" lIns="91425" rIns="91425" tIns="91425">
            <a:noAutofit/>
          </a:bodyPr>
          <a:lstStyle/>
          <a:p>
            <a:pPr lvl="0">
              <a:spcBef>
                <a:spcPts val="0"/>
              </a:spcBef>
              <a:buNone/>
            </a:pPr>
            <a:r>
              <a:rPr lang="en" sz="4800">
                <a:solidFill>
                  <a:schemeClr val="dk2"/>
                </a:solidFill>
              </a:rPr>
              <a:t>Available Technologies</a:t>
            </a:r>
          </a:p>
        </p:txBody>
      </p:sp>
      <p:sp>
        <p:nvSpPr>
          <p:cNvPr id="90" name="Shape 90"/>
          <p:cNvSpPr txBox="1"/>
          <p:nvPr>
            <p:ph idx="1" type="body"/>
          </p:nvPr>
        </p:nvSpPr>
        <p:spPr>
          <a:xfrm>
            <a:off x="781200" y="1253550"/>
            <a:ext cx="7581599" cy="3642900"/>
          </a:xfrm>
          <a:prstGeom prst="rect">
            <a:avLst/>
          </a:prstGeom>
        </p:spPr>
        <p:txBody>
          <a:bodyPr anchorCtr="0" anchor="t" bIns="91425" lIns="91425" rIns="91425" tIns="91425">
            <a:noAutofit/>
          </a:bodyPr>
          <a:lstStyle/>
          <a:p>
            <a:pPr indent="-228600" lvl="0" marL="457200" rtl="0" algn="l">
              <a:spcBef>
                <a:spcPts val="0"/>
              </a:spcBef>
              <a:spcAft>
                <a:spcPts val="900"/>
              </a:spcAft>
              <a:buClr>
                <a:schemeClr val="dk2"/>
              </a:buClr>
            </a:pPr>
            <a:r>
              <a:rPr lang="en">
                <a:solidFill>
                  <a:schemeClr val="dk2"/>
                </a:solidFill>
              </a:rPr>
              <a:t>Moisture Sensor </a:t>
            </a:r>
          </a:p>
          <a:p>
            <a:pPr indent="-228600" lvl="0" marL="457200" rtl="0" algn="l">
              <a:spcBef>
                <a:spcPts val="0"/>
              </a:spcBef>
              <a:spcAft>
                <a:spcPts val="900"/>
              </a:spcAft>
              <a:buClr>
                <a:schemeClr val="dk2"/>
              </a:buClr>
            </a:pPr>
            <a:r>
              <a:rPr lang="en">
                <a:solidFill>
                  <a:schemeClr val="dk2"/>
                </a:solidFill>
              </a:rPr>
              <a:t>Solar Battery Charger</a:t>
            </a:r>
          </a:p>
          <a:p>
            <a:pPr indent="-228600" lvl="0" marL="457200" rtl="0" algn="l">
              <a:spcBef>
                <a:spcPts val="0"/>
              </a:spcBef>
              <a:spcAft>
                <a:spcPts val="900"/>
              </a:spcAft>
              <a:buClr>
                <a:schemeClr val="dk2"/>
              </a:buClr>
            </a:pPr>
            <a:r>
              <a:rPr lang="en">
                <a:solidFill>
                  <a:schemeClr val="dk2"/>
                </a:solidFill>
              </a:rPr>
              <a:t>Small Camera</a:t>
            </a:r>
          </a:p>
          <a:p>
            <a:pPr indent="-228600" lvl="0" marL="457200" rtl="0" algn="l">
              <a:spcBef>
                <a:spcPts val="0"/>
              </a:spcBef>
              <a:spcAft>
                <a:spcPts val="900"/>
              </a:spcAft>
              <a:buClr>
                <a:schemeClr val="dk2"/>
              </a:buClr>
            </a:pPr>
            <a:r>
              <a:rPr lang="en">
                <a:solidFill>
                  <a:schemeClr val="dk2"/>
                </a:solidFill>
              </a:rPr>
              <a:t>UV Sensor</a:t>
            </a:r>
          </a:p>
          <a:p>
            <a:pPr indent="-228600" lvl="0" marL="457200" rtl="0" algn="l">
              <a:spcBef>
                <a:spcPts val="0"/>
              </a:spcBef>
              <a:spcAft>
                <a:spcPts val="900"/>
              </a:spcAft>
              <a:buClr>
                <a:schemeClr val="dk2"/>
              </a:buClr>
            </a:pPr>
            <a:r>
              <a:rPr lang="en">
                <a:solidFill>
                  <a:schemeClr val="dk2"/>
                </a:solidFill>
              </a:rPr>
              <a:t>Battery </a:t>
            </a:r>
          </a:p>
          <a:p>
            <a:pPr indent="-228600" lvl="0" marL="457200" rtl="0" algn="l">
              <a:spcBef>
                <a:spcPts val="0"/>
              </a:spcBef>
              <a:spcAft>
                <a:spcPts val="900"/>
              </a:spcAft>
              <a:buClr>
                <a:schemeClr val="dk2"/>
              </a:buClr>
            </a:pPr>
            <a:r>
              <a:rPr lang="en">
                <a:solidFill>
                  <a:schemeClr val="dk2"/>
                </a:solidFill>
              </a:rPr>
              <a:t>WiFi Module </a:t>
            </a:r>
          </a:p>
          <a:p>
            <a:pPr lvl="0" algn="l">
              <a:spcBef>
                <a:spcPts val="0"/>
              </a:spcBef>
              <a:buNone/>
            </a:pPr>
            <a:r>
              <a:t/>
            </a:r>
            <a:endParaRPr/>
          </a:p>
        </p:txBody>
      </p:sp>
      <p:pic>
        <p:nvPicPr>
          <p:cNvPr id="91" name="Shape 91"/>
          <p:cNvPicPr preferRelativeResize="0"/>
          <p:nvPr/>
        </p:nvPicPr>
        <p:blipFill>
          <a:blip r:embed="rId3">
            <a:alphaModFix/>
          </a:blip>
          <a:stretch>
            <a:fillRect/>
          </a:stretch>
        </p:blipFill>
        <p:spPr>
          <a:xfrm>
            <a:off x="5824225" y="1253549"/>
            <a:ext cx="2667924" cy="3159400"/>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0" y="192400"/>
            <a:ext cx="5089799" cy="713700"/>
          </a:xfrm>
          <a:prstGeom prst="rect">
            <a:avLst/>
          </a:prstGeom>
        </p:spPr>
        <p:txBody>
          <a:bodyPr anchorCtr="0" anchor="b" bIns="91425" lIns="91425" rIns="91425" tIns="91425">
            <a:noAutofit/>
          </a:bodyPr>
          <a:lstStyle/>
          <a:p>
            <a:pPr lvl="0">
              <a:spcBef>
                <a:spcPts val="0"/>
              </a:spcBef>
              <a:buNone/>
            </a:pPr>
            <a:r>
              <a:rPr lang="en">
                <a:solidFill>
                  <a:schemeClr val="dk2"/>
                </a:solidFill>
              </a:rPr>
              <a:t>Engineering Content:</a:t>
            </a:r>
          </a:p>
        </p:txBody>
      </p:sp>
      <p:sp>
        <p:nvSpPr>
          <p:cNvPr id="97" name="Shape 97"/>
          <p:cNvSpPr txBox="1"/>
          <p:nvPr>
            <p:ph idx="1" type="subTitle"/>
          </p:nvPr>
        </p:nvSpPr>
        <p:spPr>
          <a:xfrm>
            <a:off x="233150" y="906100"/>
            <a:ext cx="4495199" cy="3797700"/>
          </a:xfrm>
          <a:prstGeom prst="rect">
            <a:avLst/>
          </a:prstGeom>
        </p:spPr>
        <p:txBody>
          <a:bodyPr anchorCtr="0" anchor="t" bIns="91425" lIns="91425" rIns="91425" tIns="91425">
            <a:noAutofit/>
          </a:bodyPr>
          <a:lstStyle/>
          <a:p>
            <a:pPr indent="-228600" lvl="0" marL="457200" rtl="0" algn="l">
              <a:spcBef>
                <a:spcPts val="0"/>
              </a:spcBef>
              <a:buChar char="●"/>
            </a:pPr>
            <a:r>
              <a:rPr lang="en"/>
              <a:t>Sensors</a:t>
            </a:r>
          </a:p>
          <a:p>
            <a:pPr indent="-228600" lvl="1" marL="914400" rtl="0" algn="l">
              <a:spcBef>
                <a:spcPts val="0"/>
              </a:spcBef>
              <a:buChar char="○"/>
            </a:pPr>
            <a:r>
              <a:rPr lang="en"/>
              <a:t>Moisture </a:t>
            </a:r>
          </a:p>
          <a:p>
            <a:pPr indent="-228600" lvl="1" marL="914400" rtl="0" algn="l">
              <a:spcBef>
                <a:spcPts val="0"/>
              </a:spcBef>
              <a:buChar char="○"/>
            </a:pPr>
            <a:r>
              <a:rPr lang="en"/>
              <a:t>UV </a:t>
            </a:r>
          </a:p>
          <a:p>
            <a:pPr indent="-228600" lvl="0" marL="457200" rtl="0" algn="l">
              <a:spcBef>
                <a:spcPts val="0"/>
              </a:spcBef>
              <a:buChar char="●"/>
            </a:pPr>
            <a:r>
              <a:rPr lang="en"/>
              <a:t>Power</a:t>
            </a:r>
          </a:p>
          <a:p>
            <a:pPr indent="-228600" lvl="1" marL="914400" rtl="0" algn="l">
              <a:spcBef>
                <a:spcPts val="0"/>
              </a:spcBef>
              <a:buChar char="○"/>
            </a:pPr>
            <a:r>
              <a:rPr lang="en"/>
              <a:t>Solar Charging </a:t>
            </a:r>
          </a:p>
          <a:p>
            <a:pPr indent="-228600" lvl="1" marL="914400" rtl="0" algn="l">
              <a:spcBef>
                <a:spcPts val="0"/>
              </a:spcBef>
              <a:buChar char="○"/>
            </a:pPr>
            <a:r>
              <a:rPr lang="en"/>
              <a:t>Batteries </a:t>
            </a:r>
          </a:p>
          <a:p>
            <a:pPr indent="-228600" lvl="0" marL="457200" rtl="0" algn="l">
              <a:spcBef>
                <a:spcPts val="0"/>
              </a:spcBef>
              <a:buChar char="●"/>
            </a:pPr>
            <a:r>
              <a:rPr lang="en"/>
              <a:t>WiFi </a:t>
            </a:r>
          </a:p>
          <a:p>
            <a:pPr indent="-228600" lvl="1" marL="914400" rtl="0" algn="l">
              <a:spcBef>
                <a:spcPts val="0"/>
              </a:spcBef>
              <a:buChar char="○"/>
            </a:pPr>
            <a:r>
              <a:rPr lang="en"/>
              <a:t>Connecting it all </a:t>
            </a:r>
          </a:p>
          <a:p>
            <a:pPr indent="-228600" lvl="1" marL="914400" rtl="0" algn="l">
              <a:spcBef>
                <a:spcPts val="0"/>
              </a:spcBef>
              <a:buChar char="○"/>
            </a:pPr>
            <a:r>
              <a:rPr lang="en"/>
              <a:t>Using WiFi outside </a:t>
            </a:r>
          </a:p>
          <a:p>
            <a:pPr indent="-228600" lvl="0" marL="457200" rtl="0" algn="l">
              <a:spcBef>
                <a:spcPts val="0"/>
              </a:spcBef>
              <a:buChar char="●"/>
            </a:pPr>
            <a:r>
              <a:rPr lang="en"/>
              <a:t>Mobile App </a:t>
            </a:r>
          </a:p>
          <a:p>
            <a:pPr indent="-228600" lvl="1" marL="914400" rtl="0" algn="l">
              <a:spcBef>
                <a:spcPts val="0"/>
              </a:spcBef>
              <a:buChar char="○"/>
            </a:pPr>
            <a:r>
              <a:rPr lang="en"/>
              <a:t>Sensor Data → App</a:t>
            </a:r>
          </a:p>
          <a:p>
            <a:pPr indent="-228600" lvl="1" marL="914400" rtl="0" algn="l">
              <a:spcBef>
                <a:spcPts val="0"/>
              </a:spcBef>
              <a:buChar char="○"/>
            </a:pPr>
            <a:r>
              <a:rPr lang="en"/>
              <a:t>Tracking Multiple Plants </a:t>
            </a:r>
          </a:p>
        </p:txBody>
      </p:sp>
      <p:pic>
        <p:nvPicPr>
          <p:cNvPr id="98" name="Shape 98"/>
          <p:cNvPicPr preferRelativeResize="0"/>
          <p:nvPr/>
        </p:nvPicPr>
        <p:blipFill>
          <a:blip r:embed="rId3">
            <a:alphaModFix/>
          </a:blip>
          <a:stretch>
            <a:fillRect/>
          </a:stretch>
        </p:blipFill>
        <p:spPr>
          <a:xfrm>
            <a:off x="4879382" y="1056754"/>
            <a:ext cx="4045199" cy="3029995"/>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pic>
        <p:nvPicPr>
          <p:cNvPr id="103" name="Shape 103"/>
          <p:cNvPicPr preferRelativeResize="0"/>
          <p:nvPr/>
        </p:nvPicPr>
        <p:blipFill>
          <a:blip r:embed="rId3">
            <a:alphaModFix/>
          </a:blip>
          <a:stretch>
            <a:fillRect/>
          </a:stretch>
        </p:blipFill>
        <p:spPr>
          <a:xfrm>
            <a:off x="2616650" y="0"/>
            <a:ext cx="6527350" cy="5143500"/>
          </a:xfrm>
          <a:prstGeom prst="rect">
            <a:avLst/>
          </a:prstGeom>
          <a:noFill/>
          <a:ln>
            <a:noFill/>
          </a:ln>
        </p:spPr>
      </p:pic>
      <p:sp>
        <p:nvSpPr>
          <p:cNvPr id="104" name="Shape 104"/>
          <p:cNvSpPr txBox="1"/>
          <p:nvPr>
            <p:ph type="title"/>
          </p:nvPr>
        </p:nvSpPr>
        <p:spPr>
          <a:xfrm>
            <a:off x="311700" y="632550"/>
            <a:ext cx="5357699" cy="2420099"/>
          </a:xfrm>
          <a:prstGeom prst="rect">
            <a:avLst/>
          </a:prstGeom>
        </p:spPr>
        <p:txBody>
          <a:bodyPr anchorCtr="0" anchor="b" bIns="91425" lIns="91425" rIns="91425" tIns="91425">
            <a:noAutofit/>
          </a:bodyPr>
          <a:lstStyle/>
          <a:p>
            <a:pPr lvl="0">
              <a:spcBef>
                <a:spcPts val="0"/>
              </a:spcBef>
              <a:buNone/>
            </a:pPr>
            <a:r>
              <a:rPr lang="en" sz="6000">
                <a:solidFill>
                  <a:schemeClr val="dk2"/>
                </a:solidFill>
              </a:rPr>
              <a:t>Thanks For Listening!</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